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74" d="100"/>
          <a:sy n="74" d="100"/>
        </p:scale>
        <p:origin x="-118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01</cp:lastModifiedBy>
  <cp:revision>24</cp:revision>
  <dcterms:created xsi:type="dcterms:W3CDTF">2020-10-06T09:06:49Z</dcterms:created>
  <dcterms:modified xsi:type="dcterms:W3CDTF">2020-10-29T12:04:17Z</dcterms:modified>
</cp:coreProperties>
</file>